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56" r:id="rId19"/>
    <p:sldId id="359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60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6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80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14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6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13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82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5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6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223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86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06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4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31BBA-78A8-4832-8AEF-5B9649567C3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0A765-A647-4A60-86F0-D617B184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77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55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285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80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44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1916832"/>
            <a:ext cx="48245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PyQT</a:t>
            </a:r>
            <a:endParaRPr lang="en-US" altLang="zh-CN" sz="13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064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872" y="2922661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/>
              <a:t>多线程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111970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Borderwidth</a:t>
            </a:r>
            <a:r>
              <a:rPr lang="en-US" altLang="zh-CN" dirty="0" smtClean="0"/>
              <a:t>：</a:t>
            </a:r>
            <a:r>
              <a:rPr lang="zh-CN" altLang="en-US" dirty="0" smtClean="0"/>
              <a:t>边界</a:t>
            </a:r>
            <a:endParaRPr lang="en-US" altLang="zh-CN" dirty="0" smtClean="0"/>
          </a:p>
          <a:p>
            <a:r>
              <a:rPr lang="en-US" altLang="zh-CN" dirty="0" smtClean="0"/>
              <a:t>Relief：</a:t>
            </a:r>
            <a:r>
              <a:rPr lang="zh-CN" altLang="en-US" dirty="0" smtClean="0"/>
              <a:t>设置边界样式</a:t>
            </a:r>
            <a:endParaRPr lang="en-US" altLang="zh-CN" dirty="0" smtClean="0"/>
          </a:p>
          <a:p>
            <a:r>
              <a:rPr lang="en-US" altLang="zh-CN" dirty="0" smtClean="0"/>
              <a:t>Justify：</a:t>
            </a:r>
            <a:r>
              <a:rPr lang="zh-CN" altLang="en-US" dirty="0" smtClean="0"/>
              <a:t>文本对齐方式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502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16</Words>
  <Application>Microsoft Office PowerPoint</Application>
  <PresentationFormat>全屏显示(4:3)</PresentationFormat>
  <Paragraphs>5</Paragraphs>
  <Slides>101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坑坑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hp</cp:lastModifiedBy>
  <cp:revision>25</cp:revision>
  <dcterms:created xsi:type="dcterms:W3CDTF">2020-05-03T07:57:31Z</dcterms:created>
  <dcterms:modified xsi:type="dcterms:W3CDTF">2020-05-07T14:35:09Z</dcterms:modified>
</cp:coreProperties>
</file>